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Open Sans" panose="020B0606030504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ni Marimuthu" userId="230674c42f3b6363" providerId="LiveId" clId="{D8F1ACF9-3283-4C82-BF56-7A06F04432BC}"/>
    <pc:docChg chg="undo custSel modSld sldOrd">
      <pc:chgData name="Harini Marimuthu" userId="230674c42f3b6363" providerId="LiveId" clId="{D8F1ACF9-3283-4C82-BF56-7A06F04432BC}" dt="2025-03-21T03:30:39.115" v="14" actId="27309"/>
      <pc:docMkLst>
        <pc:docMk/>
      </pc:docMkLst>
      <pc:sldChg chg="addSp delSp modSp mod ord">
        <pc:chgData name="Harini Marimuthu" userId="230674c42f3b6363" providerId="LiveId" clId="{D8F1ACF9-3283-4C82-BF56-7A06F04432BC}" dt="2025-03-21T03:30:39.115" v="14" actId="27309"/>
        <pc:sldMkLst>
          <pc:docMk/>
          <pc:sldMk cId="0" sldId="261"/>
        </pc:sldMkLst>
        <pc:spChg chg="mod">
          <ac:chgData name="Harini Marimuthu" userId="230674c42f3b6363" providerId="LiveId" clId="{D8F1ACF9-3283-4C82-BF56-7A06F04432BC}" dt="2025-03-21T03:30:08.972" v="8" actId="20577"/>
          <ac:spMkLst>
            <pc:docMk/>
            <pc:sldMk cId="0" sldId="261"/>
            <ac:spMk id="2" creationId="{00000000-0000-0000-0000-000000000000}"/>
          </ac:spMkLst>
        </pc:spChg>
        <pc:graphicFrameChg chg="add del mod modGraphic">
          <ac:chgData name="Harini Marimuthu" userId="230674c42f3b6363" providerId="LiveId" clId="{D8F1ACF9-3283-4C82-BF56-7A06F04432BC}" dt="2025-03-21T03:30:39.115" v="14" actId="27309"/>
          <ac:graphicFrameMkLst>
            <pc:docMk/>
            <pc:sldMk cId="0" sldId="261"/>
            <ac:graphicFrameMk id="11" creationId="{031A80E0-4E53-A052-F442-3B697C4B15E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481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AI-Powered Fraud Detection on Ethereum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the synergy of AI and blockchain. It focuses on an AI-based fraud detection system for Ethereum transactions. Principal Component Analysis (PCA) is leveraged for unsupervised fraud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Growing Threat of Fraud in Cryptocurrency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4363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$3.02 Billion Lost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Crypto scams resulted in $3.02 billion in losses in 2023 alone.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34363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Rising Attacks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Flash loan attacks, Ponzi schemes, and rug pulls are on the rise, threatening DeFi.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76762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 Platforms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Decentralized Finance platforms are prime targets, lacking robust protection.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Ethereum: A Prime Target for Fraud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442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3803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Vast Ecosystem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2844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Ethereum hosts a vast ecosystem of DeFi applications, increasing vulnerability.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4442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38030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Contract Vulnerabilities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082778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contract vulnerabilities create attack vectors for exploitation.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44424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3803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Anonymity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2844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Anonymity makes tracking fraudsters challenging on the Ethereum network.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9112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Power of AI in Fraud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algorithms analyze vast datasets in real-time, catching threats quickly.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Adaptive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models adapt to evolving fraud patterns, staying ahead of criminals.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3039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Unsupervised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Unsupervised learning identifies anomalies without labeled data, finding new fraud.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41CCE-1354-21E8-690E-0F1F44206ED3}"/>
              </a:ext>
            </a:extLst>
          </p:cNvPr>
          <p:cNvSpPr txBox="1"/>
          <p:nvPr/>
        </p:nvSpPr>
        <p:spPr>
          <a:xfrm>
            <a:off x="12823902" y="7563682"/>
            <a:ext cx="1806498" cy="665917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29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540" y="3097054"/>
            <a:ext cx="12257603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Introducing the AI-Powered Fraud Detection System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40" y="4026694"/>
            <a:ext cx="1005126" cy="12062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0132" y="4227671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Anomaly Detection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10132" y="4662368"/>
            <a:ext cx="1191672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Principal Component Analysis (PCA) to find unusual activity.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0" y="5232916"/>
            <a:ext cx="1005126" cy="12062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0132" y="5433893"/>
            <a:ext cx="269486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Unsupervised Learning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10132" y="5868591"/>
            <a:ext cx="1191672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Eliminates the need for pre-labeled fraud data, discovering new schemes.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40" y="6439138"/>
            <a:ext cx="1005126" cy="12062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0132" y="6640116"/>
            <a:ext cx="252984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Monitoring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10132" y="7074813"/>
            <a:ext cx="1191672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Monitors transactions and scores risk in real-time, preventing losses.</a:t>
            </a:r>
            <a:endParaRPr lang="en-US" sz="15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7FCAA-F2F6-E58D-81C5-991CF559022C}"/>
              </a:ext>
            </a:extLst>
          </p:cNvPr>
          <p:cNvSpPr txBox="1"/>
          <p:nvPr/>
        </p:nvSpPr>
        <p:spPr>
          <a:xfrm>
            <a:off x="12801600" y="7645360"/>
            <a:ext cx="1828800" cy="584240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949" y="576501"/>
            <a:ext cx="767810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 Architecture and Implementation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68454" y="2199323"/>
            <a:ext cx="22860" cy="5453777"/>
          </a:xfrm>
          <a:prstGeom prst="roundRect">
            <a:avLst>
              <a:gd name="adj" fmla="val 137413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181160" y="2658904"/>
            <a:ext cx="628174" cy="22860"/>
          </a:xfrm>
          <a:prstGeom prst="roundRect">
            <a:avLst>
              <a:gd name="adj" fmla="val 137413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732889" y="2434828"/>
            <a:ext cx="471130" cy="47113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51" y="2474059"/>
            <a:ext cx="314087" cy="3925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15609" y="2408634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Ingestion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2015609" y="2861429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Gathers transaction data from the Ethereum blockchain.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181160" y="4074676"/>
            <a:ext cx="628174" cy="22860"/>
          </a:xfrm>
          <a:prstGeom prst="roundRect">
            <a:avLst>
              <a:gd name="adj" fmla="val 137413"/>
            </a:avLst>
          </a:prstGeom>
          <a:solidFill>
            <a:srgbClr val="575757"/>
          </a:solidFill>
          <a:ln/>
        </p:spPr>
      </p:sp>
      <p:sp>
        <p:nvSpPr>
          <p:cNvPr id="11" name="Shape 7"/>
          <p:cNvSpPr/>
          <p:nvPr/>
        </p:nvSpPr>
        <p:spPr>
          <a:xfrm>
            <a:off x="732889" y="3850600"/>
            <a:ext cx="471130" cy="47113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51" y="3889831"/>
            <a:ext cx="314087" cy="3925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15609" y="3824407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2015609" y="4277201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Calculates key features like gas price and transaction value.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81160" y="5490448"/>
            <a:ext cx="628174" cy="22860"/>
          </a:xfrm>
          <a:prstGeom prst="roundRect">
            <a:avLst>
              <a:gd name="adj" fmla="val 137413"/>
            </a:avLst>
          </a:prstGeom>
          <a:solidFill>
            <a:srgbClr val="575757"/>
          </a:solidFill>
          <a:ln/>
        </p:spPr>
      </p:sp>
      <p:sp>
        <p:nvSpPr>
          <p:cNvPr id="16" name="Shape 11"/>
          <p:cNvSpPr/>
          <p:nvPr/>
        </p:nvSpPr>
        <p:spPr>
          <a:xfrm>
            <a:off x="732889" y="5266373"/>
            <a:ext cx="471130" cy="47113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51" y="5305604"/>
            <a:ext cx="314087" cy="3925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15609" y="5240179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PCA Model Training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2015609" y="5692973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Trains PCA model on historical transaction data.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81160" y="6906220"/>
            <a:ext cx="628174" cy="22860"/>
          </a:xfrm>
          <a:prstGeom prst="roundRect">
            <a:avLst>
              <a:gd name="adj" fmla="val 137413"/>
            </a:avLst>
          </a:prstGeom>
          <a:solidFill>
            <a:srgbClr val="575757"/>
          </a:solidFill>
          <a:ln/>
        </p:spPr>
      </p:sp>
      <p:sp>
        <p:nvSpPr>
          <p:cNvPr id="21" name="Shape 15"/>
          <p:cNvSpPr/>
          <p:nvPr/>
        </p:nvSpPr>
        <p:spPr>
          <a:xfrm>
            <a:off x="732889" y="6682145"/>
            <a:ext cx="471130" cy="471130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351" y="6721376"/>
            <a:ext cx="314087" cy="39254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15609" y="6655951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Flagging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2015609" y="7108746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Flags suspicious transactions exceeding risk thresholds.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824" y="540663"/>
            <a:ext cx="7768352" cy="1228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Evaluation and Results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7824" y="2161937"/>
            <a:ext cx="3736777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0.705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1327785" y="3056096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Silhouette score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7824" y="3480911"/>
            <a:ext cx="3736777" cy="94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Since its score is close to +1, it reflects that the data points are correctly grouped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19399" y="2161937"/>
            <a:ext cx="3736777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0.1632</a:t>
            </a:r>
            <a:endParaRPr lang="en-US" sz="5100" dirty="0"/>
          </a:p>
        </p:txBody>
      </p:sp>
      <p:sp>
        <p:nvSpPr>
          <p:cNvPr id="8" name="Text 5"/>
          <p:cNvSpPr/>
          <p:nvPr/>
        </p:nvSpPr>
        <p:spPr>
          <a:xfrm>
            <a:off x="5359360" y="3056096"/>
            <a:ext cx="245673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Mean anomaly Score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19399" y="3480911"/>
            <a:ext cx="3736777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anomaly score for all transactions done so far.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2703552" y="5112068"/>
            <a:ext cx="3736777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0.0737</a:t>
            </a:r>
            <a:endParaRPr lang="en-US" sz="5100" dirty="0"/>
          </a:p>
        </p:txBody>
      </p:sp>
      <p:sp>
        <p:nvSpPr>
          <p:cNvPr id="11" name="Text 8"/>
          <p:cNvSpPr/>
          <p:nvPr/>
        </p:nvSpPr>
        <p:spPr>
          <a:xfrm>
            <a:off x="3106817" y="6006227"/>
            <a:ext cx="293012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Std Dev of Anomaly score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2703552" y="6431042"/>
            <a:ext cx="3736777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Anomaly scores are </a:t>
            </a:r>
            <a:r>
              <a:rPr lang="en-US" sz="15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clustered closely</a:t>
            </a: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around the mean, meaning the majority of transactions have similar anomaly scores.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557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 and 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Proactive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Prevents fraud before it occurs.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Reduced Losses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Minimizes financial and reputational damage.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Increases trust in the Ethereum ecosystem.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143E72-0B56-80EE-0628-16E6156262F3}"/>
              </a:ext>
            </a:extLst>
          </p:cNvPr>
          <p:cNvSpPr txBox="1"/>
          <p:nvPr/>
        </p:nvSpPr>
        <p:spPr>
          <a:xfrm>
            <a:off x="12768146" y="7571678"/>
            <a:ext cx="1862254" cy="657922"/>
          </a:xfrm>
          <a:prstGeom prst="rect">
            <a:avLst/>
          </a:prstGeom>
          <a:solidFill>
            <a:srgbClr val="1F1F1F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Directions and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advanced AI, like deep learning. Incorporating social network analysis. Developing decentralized AI. AI-powered fraud detection is vital for Ethereum's security and success.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418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Instrument Sans Medium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Harini Marimuthu</cp:lastModifiedBy>
  <cp:revision>3</cp:revision>
  <dcterms:created xsi:type="dcterms:W3CDTF">2025-03-20T17:41:25Z</dcterms:created>
  <dcterms:modified xsi:type="dcterms:W3CDTF">2025-04-27T17:10:52Z</dcterms:modified>
</cp:coreProperties>
</file>